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3" r:id="rId2"/>
  </p:sldMasterIdLst>
  <p:sldIdLst>
    <p:sldId id="259" r:id="rId3"/>
    <p:sldId id="261" r:id="rId4"/>
  </p:sldIdLst>
  <p:sldSz cx="12192000" cy="6858000"/>
  <p:notesSz cx="6858000" cy="914400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4"/>
  </p:normalViewPr>
  <p:slideViewPr>
    <p:cSldViewPr snapToGrid="0" snapToObjects="1">
      <p:cViewPr varScale="1">
        <p:scale>
          <a:sx n="127" d="100"/>
          <a:sy n="127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子標題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35879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98280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991293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59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1"/>
          </a:xfr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1"/>
          </a:xfrm>
        </p:spPr>
        <p:txBody>
          <a:bodyPr/>
          <a:lstStyle/>
          <a:p>
            <a:endParaRPr lang="en-JP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1"/>
          </a:xfr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238687982"/>
      </p:ext>
    </p:extLst>
  </p:cSld>
  <p:clrMapOvr>
    <a:masterClrMapping/>
  </p:clrMapOvr>
  <p:transition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726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753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977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335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3273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5728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665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3953602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667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kumimoji="1" lang="en-US" altLang="ja-JP"/>
              <a:t>Click icon to add picture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486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3476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609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5847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907977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592647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4285321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31649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617140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kumimoji="1" lang="en-US" altLang="zh-TW"/>
              <a:t>Click icon to add picture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680695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Second Page.jpg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9" t="6058" r="6085" b="9730"/>
          <a:stretch>
            <a:fillRect/>
          </a:stretch>
        </p:blipFill>
        <p:spPr>
          <a:xfrm>
            <a:off x="0" y="-3273"/>
            <a:ext cx="12192000" cy="687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58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 panose="020B0604020202020204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 panose="020B0604020202020204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 panose="020B0604020202020204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 panose="020B0604020202020204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 panose="020B0604020202020204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 panose="020B0604020202020204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 panose="020B0604020202020204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 panose="020B0604020202020204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41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3ACD71B-E6B9-8F44-B703-81D5E4A45095}"/>
              </a:ext>
            </a:extLst>
          </p:cNvPr>
          <p:cNvSpPr txBox="1">
            <a:spLocks noChangeArrowheads="1"/>
          </p:cNvSpPr>
          <p:nvPr/>
        </p:nvSpPr>
        <p:spPr>
          <a:xfrm>
            <a:off x="371272" y="340694"/>
            <a:ext cx="11449455" cy="5899332"/>
          </a:xfrm>
          <a:prstGeom prst="rect">
            <a:avLst/>
          </a:prstGeom>
        </p:spPr>
        <p:txBody>
          <a:bodyPr/>
          <a:lstStyle>
            <a:lvl1pPr marL="0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42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373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spcBef>
                <a:spcPts val="1056"/>
              </a:spcBef>
            </a:pPr>
            <a:r>
              <a:rPr lang="en-US" altLang="zh-CN" sz="48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68.</a:t>
            </a:r>
            <a:r>
              <a:rPr lang="zh-TW" altLang="en-US" sz="48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我爲祂活</a:t>
            </a:r>
            <a:endParaRPr lang="en-US" altLang="zh-TW" sz="4800" b="1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en-US" sz="42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sz="42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42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4200" b="1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TW" altLang="en-US" sz="4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我將身心奉獻給祢</a:t>
            </a:r>
            <a:r>
              <a:rPr lang="zh-CN" altLang="en-US" sz="4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，神的羔羊曾爲我死；</a:t>
            </a:r>
            <a:endParaRPr lang="en-US" altLang="zh-CN" sz="42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en-US" sz="4200" b="1" dirty="0">
                <a:solidFill>
                  <a:srgbClr val="0070C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祂爲我死，我爲祂活，生命充滿無限喜樂！</a:t>
            </a:r>
            <a:endParaRPr lang="en-US" altLang="zh-CN" sz="4200" b="1" dirty="0">
              <a:solidFill>
                <a:srgbClr val="0070C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en-US" sz="4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我願向</a:t>
            </a:r>
            <a:r>
              <a:rPr lang="zh-TW" altLang="en-US" sz="4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祢忠心到底</a:t>
            </a:r>
            <a:r>
              <a:rPr lang="zh-CN" altLang="en-US" sz="4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，我救主我的神！</a:t>
            </a:r>
            <a:endParaRPr lang="en-US" altLang="zh-CN" sz="42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en-US" sz="4200" b="1" dirty="0">
                <a:solidFill>
                  <a:srgbClr val="0070C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祂爲我死，我爲祂活，我救主我的神！</a:t>
            </a:r>
            <a:endParaRPr lang="en-US" altLang="zh-CN" sz="4200" b="1" dirty="0">
              <a:solidFill>
                <a:srgbClr val="0070C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07232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3ACD71B-E6B9-8F44-B703-81D5E4A45095}"/>
              </a:ext>
            </a:extLst>
          </p:cNvPr>
          <p:cNvSpPr txBox="1">
            <a:spLocks noChangeArrowheads="1"/>
          </p:cNvSpPr>
          <p:nvPr/>
        </p:nvSpPr>
        <p:spPr>
          <a:xfrm>
            <a:off x="371272" y="340693"/>
            <a:ext cx="11449455" cy="6150541"/>
          </a:xfrm>
          <a:prstGeom prst="rect">
            <a:avLst/>
          </a:prstGeom>
        </p:spPr>
        <p:txBody>
          <a:bodyPr/>
          <a:lstStyle>
            <a:lvl1pPr marL="0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42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373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zh-CN" altLang="en-US" sz="42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sz="42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42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r>
              <a:rPr lang="zh-TW" altLang="en-US" sz="4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我今相信祢接納我</a:t>
            </a:r>
            <a:r>
              <a:rPr lang="zh-CN" altLang="en-US" sz="4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，因</a:t>
            </a:r>
            <a:r>
              <a:rPr lang="zh-TW" altLang="en-US" sz="4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祢受死得存活；</a:t>
            </a:r>
            <a:endParaRPr lang="en-US" altLang="zh-TW" sz="42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zh-CN" altLang="en-US" sz="4200" b="1" dirty="0">
                <a:solidFill>
                  <a:srgbClr val="0070C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祂爲我死，我爲祂活，生命充滿無限喜樂！</a:t>
            </a:r>
            <a:endParaRPr lang="en-US" altLang="zh-TW" sz="42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zh-TW" altLang="en-US" sz="4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我願一生靠祢而活</a:t>
            </a:r>
            <a:r>
              <a:rPr lang="zh-CN" altLang="en-US" sz="4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，我救主我的神！</a:t>
            </a:r>
            <a:endParaRPr lang="en-US" altLang="zh-CN" sz="42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zh-CN" altLang="en-US" sz="4200" b="1" dirty="0">
                <a:solidFill>
                  <a:srgbClr val="0070C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祂爲我死，我爲祂活，我救主我的神！</a:t>
            </a:r>
            <a:endParaRPr lang="en-US" altLang="zh-CN" sz="4200" b="1" dirty="0">
              <a:solidFill>
                <a:srgbClr val="0070C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en-US" sz="42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sz="42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42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r>
              <a:rPr lang="zh-TW" altLang="en-US" sz="4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在骷髏地祢爲我死</a:t>
            </a:r>
            <a:r>
              <a:rPr lang="zh-CN" altLang="en-US" sz="4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，救我靈魂從罪得釋；</a:t>
            </a:r>
            <a:endParaRPr lang="en-US" altLang="zh-CN" sz="42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en-US" sz="4200" b="1" dirty="0">
                <a:solidFill>
                  <a:srgbClr val="0070C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祂爲我死，我爲祂活，生命充滿無限喜樂！</a:t>
            </a:r>
            <a:endParaRPr lang="en-US" altLang="zh-CN" sz="42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en-US" sz="4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我今願意奉獻自己，我救主我的神！</a:t>
            </a:r>
            <a:endParaRPr lang="en-US" altLang="zh-CN" sz="42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en-US" sz="4200" b="1" dirty="0">
                <a:solidFill>
                  <a:srgbClr val="0070C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祂爲我死，我爲祂活，我救主我的神！</a:t>
            </a:r>
            <a:endParaRPr lang="en-US" altLang="zh-CN" sz="4200" b="1" dirty="0">
              <a:solidFill>
                <a:srgbClr val="0070C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978584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1" id="{3069717A-3601-A04E-86D4-76FF53DC6CA2}" vid="{92571DAB-98E7-BA4E-8B25-733F3B57BFDF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OCCJ PPT Theme</Template>
  <TotalTime>408</TotalTime>
  <Words>173</Words>
  <Application>Microsoft Macintosh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宋体</vt:lpstr>
      <vt:lpstr>Arial</vt:lpstr>
      <vt:lpstr>Calibri</vt:lpstr>
      <vt:lpstr>Theme1</vt:lpstr>
      <vt:lpstr>Office ​​テーマ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 Sherry Aakane</dc:creator>
  <cp:lastModifiedBy>Sai Sherry Aakane</cp:lastModifiedBy>
  <cp:revision>79</cp:revision>
  <dcterms:created xsi:type="dcterms:W3CDTF">2020-03-30T06:30:23Z</dcterms:created>
  <dcterms:modified xsi:type="dcterms:W3CDTF">2020-03-30T15:52:06Z</dcterms:modified>
</cp:coreProperties>
</file>